
<file path=[Content_Types].xml><?xml version="1.0" encoding="utf-8"?>
<Types xmlns="http://schemas.openxmlformats.org/package/2006/content-types"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62" r:id="rId3"/>
    <p:sldId id="263" r:id="rId4"/>
    <p:sldId id="256" r:id="rId5"/>
    <p:sldId id="257" r:id="rId6"/>
    <p:sldId id="259" r:id="rId7"/>
    <p:sldId id="260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BE"/>
    <a:srgbClr val="598989"/>
    <a:srgbClr val="448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>
        <p:scale>
          <a:sx n="75" d="100"/>
          <a:sy n="75" d="100"/>
        </p:scale>
        <p:origin x="27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63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61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80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41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42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99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46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30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56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86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07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8F103-CFFE-446B-911E-32CF7E6B0822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3E61E-171E-4581-99E0-4A0BCC8C3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420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015CA-5504-46C4-AD5F-E140C3821AE7}"/>
              </a:ext>
            </a:extLst>
          </p:cNvPr>
          <p:cNvGrpSpPr/>
          <p:nvPr/>
        </p:nvGrpSpPr>
        <p:grpSpPr>
          <a:xfrm>
            <a:off x="8060396" y="-2084324"/>
            <a:ext cx="4131602" cy="8465730"/>
            <a:chOff x="9261457" y="-2047961"/>
            <a:chExt cx="3868790" cy="7132862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8D35B1F-2EDD-4D39-A185-5393DFADD02A}"/>
                </a:ext>
              </a:extLst>
            </p:cNvPr>
            <p:cNvSpPr/>
            <p:nvPr/>
          </p:nvSpPr>
          <p:spPr>
            <a:xfrm rot="2608062">
              <a:off x="9870506" y="-1552380"/>
              <a:ext cx="1523798" cy="52081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C9A1F4F-585A-4A70-8520-88EBEB505372}"/>
                </a:ext>
              </a:extLst>
            </p:cNvPr>
            <p:cNvSpPr/>
            <p:nvPr/>
          </p:nvSpPr>
          <p:spPr>
            <a:xfrm rot="2561732">
              <a:off x="11904623" y="-709842"/>
              <a:ext cx="1135642" cy="39985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54163D7-28DE-4B62-806B-9E8908134D4C}"/>
                </a:ext>
              </a:extLst>
            </p:cNvPr>
            <p:cNvSpPr/>
            <p:nvPr/>
          </p:nvSpPr>
          <p:spPr>
            <a:xfrm rot="2608062">
              <a:off x="9261457" y="-2047961"/>
              <a:ext cx="713050" cy="477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882F9D-29BC-420E-8797-6D2608DEB108}"/>
                </a:ext>
              </a:extLst>
            </p:cNvPr>
            <p:cNvSpPr/>
            <p:nvPr/>
          </p:nvSpPr>
          <p:spPr>
            <a:xfrm rot="2406947">
              <a:off x="12417197" y="182864"/>
              <a:ext cx="713050" cy="477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C5DDE305-FF32-4D29-A329-9F6C5591A813}"/>
                </a:ext>
              </a:extLst>
            </p:cNvPr>
            <p:cNvSpPr/>
            <p:nvPr/>
          </p:nvSpPr>
          <p:spPr>
            <a:xfrm flipH="1">
              <a:off x="10158192" y="4252824"/>
              <a:ext cx="927240" cy="832077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81E49AD1-972E-4253-B74E-700052766D37}"/>
                </a:ext>
              </a:extLst>
            </p:cNvPr>
            <p:cNvSpPr/>
            <p:nvPr/>
          </p:nvSpPr>
          <p:spPr>
            <a:xfrm>
              <a:off x="9719036" y="2577345"/>
              <a:ext cx="1447800" cy="1391294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31F211-A2DC-4733-A28B-513EF98DB9DC}"/>
              </a:ext>
            </a:extLst>
          </p:cNvPr>
          <p:cNvSpPr txBox="1"/>
          <p:nvPr/>
        </p:nvSpPr>
        <p:spPr>
          <a:xfrm>
            <a:off x="484583" y="3342476"/>
            <a:ext cx="7797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8EBEBE"/>
                </a:solidFill>
              </a:rPr>
              <a:t>Charity Management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8F449-9AB0-46D4-B9BD-ECE125452E0E}"/>
              </a:ext>
            </a:extLst>
          </p:cNvPr>
          <p:cNvSpPr txBox="1"/>
          <p:nvPr/>
        </p:nvSpPr>
        <p:spPr>
          <a:xfrm>
            <a:off x="5102674" y="4231889"/>
            <a:ext cx="3567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8EBEBE"/>
                </a:solidFill>
              </a:rPr>
              <a:t>~</a:t>
            </a:r>
            <a:r>
              <a:rPr lang="en-US" sz="2400" dirty="0">
                <a:solidFill>
                  <a:srgbClr val="8EBEBE"/>
                </a:solidFill>
              </a:rPr>
              <a:t>Mini</a:t>
            </a:r>
            <a:r>
              <a:rPr lang="en-US" dirty="0">
                <a:solidFill>
                  <a:srgbClr val="8EBEBE"/>
                </a:solidFill>
              </a:rPr>
              <a:t> </a:t>
            </a:r>
            <a:r>
              <a:rPr lang="en-US" sz="2400" dirty="0">
                <a:solidFill>
                  <a:srgbClr val="8EBEBE"/>
                </a:solidFill>
              </a:rPr>
              <a:t>project</a:t>
            </a:r>
            <a:endParaRPr lang="en-IN" sz="2400" dirty="0">
              <a:solidFill>
                <a:srgbClr val="8EBE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46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F5233BB-257C-495B-BE1E-21EE7FD77896}"/>
              </a:ext>
            </a:extLst>
          </p:cNvPr>
          <p:cNvGrpSpPr/>
          <p:nvPr/>
        </p:nvGrpSpPr>
        <p:grpSpPr>
          <a:xfrm>
            <a:off x="-2259377" y="-114301"/>
            <a:ext cx="4518754" cy="6972301"/>
            <a:chOff x="8115301" y="-114301"/>
            <a:chExt cx="4518754" cy="69723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7DB6ADC-5366-4D14-8CE6-ADD67F993450}"/>
                </a:ext>
              </a:extLst>
            </p:cNvPr>
            <p:cNvGrpSpPr/>
            <p:nvPr/>
          </p:nvGrpSpPr>
          <p:grpSpPr>
            <a:xfrm>
              <a:off x="8115301" y="-114301"/>
              <a:ext cx="4114786" cy="6972301"/>
              <a:chOff x="8115301" y="-114301"/>
              <a:chExt cx="4114786" cy="697230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C776FA-73AC-4005-AE52-DE21E30A0915}"/>
                  </a:ext>
                </a:extLst>
              </p:cNvPr>
              <p:cNvSpPr/>
              <p:nvPr/>
            </p:nvSpPr>
            <p:spPr>
              <a:xfrm>
                <a:off x="8115301" y="0"/>
                <a:ext cx="4114786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D2115A9-550A-47FE-9B87-FE2F60323DEE}"/>
                  </a:ext>
                </a:extLst>
              </p:cNvPr>
              <p:cNvGrpSpPr/>
              <p:nvPr/>
            </p:nvGrpSpPr>
            <p:grpSpPr>
              <a:xfrm>
                <a:off x="8566149" y="-114301"/>
                <a:ext cx="3359151" cy="4546282"/>
                <a:chOff x="8566149" y="-114301"/>
                <a:chExt cx="3359151" cy="454628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E4E3263-A55C-42D8-A4E8-5D7B3DBB68CA}"/>
                    </a:ext>
                  </a:extLst>
                </p:cNvPr>
                <p:cNvSpPr txBox="1"/>
                <p:nvPr/>
              </p:nvSpPr>
              <p:spPr>
                <a:xfrm flipH="1">
                  <a:off x="9740897" y="-114301"/>
                  <a:ext cx="1270001" cy="240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0" dirty="0"/>
                    <a:t>C</a:t>
                  </a:r>
                  <a:endParaRPr lang="en-IN" sz="150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9FF2070-2FE8-47E7-A0FF-5DF22DEB81E8}"/>
                    </a:ext>
                  </a:extLst>
                </p:cNvPr>
                <p:cNvSpPr txBox="1"/>
                <p:nvPr/>
              </p:nvSpPr>
              <p:spPr>
                <a:xfrm>
                  <a:off x="8566149" y="2400656"/>
                  <a:ext cx="3359151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Monserat"/>
                    </a:rPr>
                    <a:t>M.balaji</a:t>
                  </a:r>
                </a:p>
                <a:p>
                  <a:endParaRPr lang="en-US" dirty="0">
                    <a:latin typeface="Monserat"/>
                  </a:endParaRPr>
                </a:p>
                <a:p>
                  <a:r>
                    <a:rPr lang="en-US" dirty="0">
                      <a:latin typeface="Monserat"/>
                    </a:rPr>
                    <a:t>Cse - A</a:t>
                  </a:r>
                </a:p>
                <a:p>
                  <a:endParaRPr lang="en-US" dirty="0">
                    <a:latin typeface="Monserat"/>
                  </a:endParaRPr>
                </a:p>
                <a:p>
                  <a:r>
                    <a:rPr lang="en-US" dirty="0">
                      <a:latin typeface="Monserat"/>
                    </a:rPr>
                    <a:t>24KB1A05AQ</a:t>
                  </a:r>
                </a:p>
                <a:p>
                  <a:endParaRPr lang="en-US" dirty="0">
                    <a:latin typeface="Monserat"/>
                  </a:endParaRPr>
                </a:p>
                <a:p>
                  <a:r>
                    <a:rPr lang="en-US" dirty="0">
                      <a:latin typeface="Monserat"/>
                    </a:rPr>
                    <a:t>mbalaji4321@gmail.com</a:t>
                  </a:r>
                  <a:endParaRPr lang="en-IN" dirty="0">
                    <a:latin typeface="Monserat"/>
                  </a:endParaRPr>
                </a:p>
              </p:txBody>
            </p:sp>
          </p:grpSp>
        </p:grp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B419D72B-3FF2-4063-99D5-655313884A11}"/>
                </a:ext>
              </a:extLst>
            </p:cNvPr>
            <p:cNvSpPr/>
            <p:nvPr/>
          </p:nvSpPr>
          <p:spPr>
            <a:xfrm rot="5400000">
              <a:off x="11770454" y="997101"/>
              <a:ext cx="1270002" cy="45720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A752CB-3D37-4B48-8756-A6563378E019}"/>
              </a:ext>
            </a:extLst>
          </p:cNvPr>
          <p:cNvGrpSpPr/>
          <p:nvPr/>
        </p:nvGrpSpPr>
        <p:grpSpPr>
          <a:xfrm>
            <a:off x="-2671390" y="-114303"/>
            <a:ext cx="4473564" cy="6959618"/>
            <a:chOff x="4057646" y="-114300"/>
            <a:chExt cx="4473564" cy="69596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D3040C-1C51-47F4-A91C-3B03D2BB0B08}"/>
                </a:ext>
              </a:extLst>
            </p:cNvPr>
            <p:cNvSpPr/>
            <p:nvPr/>
          </p:nvSpPr>
          <p:spPr>
            <a:xfrm>
              <a:off x="4057646" y="-12682"/>
              <a:ext cx="4038603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4366E6-6624-4F4D-9EE5-20EAAEDA39A9}"/>
                </a:ext>
              </a:extLst>
            </p:cNvPr>
            <p:cNvGrpSpPr/>
            <p:nvPr/>
          </p:nvGrpSpPr>
          <p:grpSpPr>
            <a:xfrm>
              <a:off x="4527548" y="-114300"/>
              <a:ext cx="3098800" cy="4823280"/>
              <a:chOff x="4527548" y="-114300"/>
              <a:chExt cx="3098800" cy="482328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F54726-1A38-48C4-A004-D42793EF25A6}"/>
                  </a:ext>
                </a:extLst>
              </p:cNvPr>
              <p:cNvSpPr txBox="1"/>
              <p:nvPr/>
            </p:nvSpPr>
            <p:spPr>
              <a:xfrm flipH="1">
                <a:off x="5067296" y="-114300"/>
                <a:ext cx="1270001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0" dirty="0"/>
                  <a:t>B</a:t>
                </a:r>
                <a:endParaRPr lang="en-IN" sz="15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30E3BA-AD24-4188-A568-7E9629E160BF}"/>
                  </a:ext>
                </a:extLst>
              </p:cNvPr>
              <p:cNvSpPr txBox="1"/>
              <p:nvPr/>
            </p:nvSpPr>
            <p:spPr>
              <a:xfrm>
                <a:off x="4527548" y="2400656"/>
                <a:ext cx="3098800" cy="2308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Monserat"/>
                  </a:rPr>
                  <a:t>Kunchala Sree Kailash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Cse – A 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24KB1A05W1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kunchalasreekailash1807@gmail.com</a:t>
                </a:r>
                <a:endParaRPr lang="en-IN" dirty="0">
                  <a:latin typeface="Monserat"/>
                </a:endParaRPr>
              </a:p>
            </p:txBody>
          </p:sp>
        </p:grp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80BF0D3-9E32-40D9-B6F2-1FA21EA78262}"/>
                </a:ext>
              </a:extLst>
            </p:cNvPr>
            <p:cNvSpPr/>
            <p:nvPr/>
          </p:nvSpPr>
          <p:spPr>
            <a:xfrm rot="5400000">
              <a:off x="7667609" y="971728"/>
              <a:ext cx="1270002" cy="45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990B81-4001-414B-808A-697CA4D9B8D7}"/>
              </a:ext>
            </a:extLst>
          </p:cNvPr>
          <p:cNvGrpSpPr/>
          <p:nvPr/>
        </p:nvGrpSpPr>
        <p:grpSpPr>
          <a:xfrm>
            <a:off x="-3158283" y="0"/>
            <a:ext cx="4533901" cy="6858000"/>
            <a:chOff x="-12698" y="0"/>
            <a:chExt cx="4533901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334871-C6A6-4857-8687-7F0C52CCF546}"/>
                </a:ext>
              </a:extLst>
            </p:cNvPr>
            <p:cNvSpPr/>
            <p:nvPr/>
          </p:nvSpPr>
          <p:spPr>
            <a:xfrm>
              <a:off x="-12698" y="0"/>
              <a:ext cx="4089395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4485A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4F9709A-DF8F-47B1-812C-D02DC4D7E796}"/>
                </a:ext>
              </a:extLst>
            </p:cNvPr>
            <p:cNvGrpSpPr/>
            <p:nvPr/>
          </p:nvGrpSpPr>
          <p:grpSpPr>
            <a:xfrm>
              <a:off x="393700" y="0"/>
              <a:ext cx="2806700" cy="4431982"/>
              <a:chOff x="393700" y="0"/>
              <a:chExt cx="2806700" cy="443198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999023-C243-435B-B4F0-AA6D78A6F7F3}"/>
                  </a:ext>
                </a:extLst>
              </p:cNvPr>
              <p:cNvSpPr txBox="1"/>
              <p:nvPr/>
            </p:nvSpPr>
            <p:spPr>
              <a:xfrm flipH="1">
                <a:off x="1015998" y="0"/>
                <a:ext cx="1270001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0" dirty="0">
                    <a:latin typeface="Monserat"/>
                  </a:rPr>
                  <a:t>A</a:t>
                </a:r>
                <a:endParaRPr lang="en-IN" sz="15000" dirty="0">
                  <a:latin typeface="Monserat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6E1A84-4160-4A4F-A94B-3A9D11483BE3}"/>
                  </a:ext>
                </a:extLst>
              </p:cNvPr>
              <p:cNvSpPr txBox="1"/>
              <p:nvPr/>
            </p:nvSpPr>
            <p:spPr>
              <a:xfrm>
                <a:off x="393700" y="2400657"/>
                <a:ext cx="28067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Monserat"/>
                  </a:rPr>
                  <a:t>Shaik Mukarum (team lead)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Cse - A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24KB1A05HY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shaikmukarum@gmail.com</a:t>
                </a:r>
                <a:endParaRPr lang="en-IN" dirty="0">
                  <a:latin typeface="Monserat"/>
                </a:endParaRPr>
              </a:p>
            </p:txBody>
          </p:sp>
        </p:grp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2E39CB3-B045-44F7-B834-74B2E20598EC}"/>
                </a:ext>
              </a:extLst>
            </p:cNvPr>
            <p:cNvSpPr/>
            <p:nvPr/>
          </p:nvSpPr>
          <p:spPr>
            <a:xfrm rot="5400000">
              <a:off x="3657602" y="971728"/>
              <a:ext cx="1270002" cy="4572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BCDDF9-4C44-4863-8E1F-83B76AB3520B}"/>
              </a:ext>
            </a:extLst>
          </p:cNvPr>
          <p:cNvSpPr txBox="1"/>
          <p:nvPr/>
        </p:nvSpPr>
        <p:spPr>
          <a:xfrm>
            <a:off x="5448300" y="2161676"/>
            <a:ext cx="674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Rounded MT Bold" panose="020F0704030504030204" pitchFamily="34" charset="0"/>
              </a:rPr>
              <a:t>Teammates</a:t>
            </a:r>
            <a:endParaRPr lang="en-IN" sz="8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9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F5233BB-257C-495B-BE1E-21EE7FD77896}"/>
              </a:ext>
            </a:extLst>
          </p:cNvPr>
          <p:cNvGrpSpPr/>
          <p:nvPr/>
        </p:nvGrpSpPr>
        <p:grpSpPr>
          <a:xfrm>
            <a:off x="8102607" y="-114302"/>
            <a:ext cx="4518754" cy="6972301"/>
            <a:chOff x="8115301" y="-114301"/>
            <a:chExt cx="4518754" cy="69723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7DB6ADC-5366-4D14-8CE6-ADD67F993450}"/>
                </a:ext>
              </a:extLst>
            </p:cNvPr>
            <p:cNvGrpSpPr/>
            <p:nvPr/>
          </p:nvGrpSpPr>
          <p:grpSpPr>
            <a:xfrm>
              <a:off x="8115301" y="-114301"/>
              <a:ext cx="4114786" cy="6972301"/>
              <a:chOff x="8115301" y="-114301"/>
              <a:chExt cx="4114786" cy="697230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C776FA-73AC-4005-AE52-DE21E30A0915}"/>
                  </a:ext>
                </a:extLst>
              </p:cNvPr>
              <p:cNvSpPr/>
              <p:nvPr/>
            </p:nvSpPr>
            <p:spPr>
              <a:xfrm>
                <a:off x="8115301" y="0"/>
                <a:ext cx="4114786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D2115A9-550A-47FE-9B87-FE2F60323DEE}"/>
                  </a:ext>
                </a:extLst>
              </p:cNvPr>
              <p:cNvGrpSpPr/>
              <p:nvPr/>
            </p:nvGrpSpPr>
            <p:grpSpPr>
              <a:xfrm>
                <a:off x="8566149" y="-114301"/>
                <a:ext cx="3359151" cy="4546282"/>
                <a:chOff x="8566149" y="-114301"/>
                <a:chExt cx="3359151" cy="454628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E4E3263-A55C-42D8-A4E8-5D7B3DBB68CA}"/>
                    </a:ext>
                  </a:extLst>
                </p:cNvPr>
                <p:cNvSpPr txBox="1"/>
                <p:nvPr/>
              </p:nvSpPr>
              <p:spPr>
                <a:xfrm flipH="1">
                  <a:off x="9740897" y="-114301"/>
                  <a:ext cx="1270001" cy="240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0" dirty="0"/>
                    <a:t>C</a:t>
                  </a:r>
                  <a:endParaRPr lang="en-IN" sz="150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9FF2070-2FE8-47E7-A0FF-5DF22DEB81E8}"/>
                    </a:ext>
                  </a:extLst>
                </p:cNvPr>
                <p:cNvSpPr txBox="1"/>
                <p:nvPr/>
              </p:nvSpPr>
              <p:spPr>
                <a:xfrm>
                  <a:off x="8566149" y="2400656"/>
                  <a:ext cx="3359151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Monserat"/>
                    </a:rPr>
                    <a:t>M.balaji</a:t>
                  </a:r>
                </a:p>
                <a:p>
                  <a:endParaRPr lang="en-US" dirty="0">
                    <a:latin typeface="Monserat"/>
                  </a:endParaRPr>
                </a:p>
                <a:p>
                  <a:r>
                    <a:rPr lang="en-US" dirty="0">
                      <a:latin typeface="Monserat"/>
                    </a:rPr>
                    <a:t>Cse - A</a:t>
                  </a:r>
                </a:p>
                <a:p>
                  <a:endParaRPr lang="en-US" dirty="0">
                    <a:latin typeface="Monserat"/>
                  </a:endParaRPr>
                </a:p>
                <a:p>
                  <a:r>
                    <a:rPr lang="en-US" dirty="0">
                      <a:latin typeface="Monserat"/>
                    </a:rPr>
                    <a:t>24KB1A05AQ</a:t>
                  </a:r>
                </a:p>
                <a:p>
                  <a:endParaRPr lang="en-US" dirty="0">
                    <a:latin typeface="Monserat"/>
                  </a:endParaRPr>
                </a:p>
                <a:p>
                  <a:r>
                    <a:rPr lang="en-US" dirty="0">
                      <a:latin typeface="Monserat"/>
                    </a:rPr>
                    <a:t>mbalaji4321@gmail.com</a:t>
                  </a:r>
                  <a:endParaRPr lang="en-IN" dirty="0">
                    <a:latin typeface="Monserat"/>
                  </a:endParaRPr>
                </a:p>
              </p:txBody>
            </p:sp>
          </p:grpSp>
        </p:grp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B419D72B-3FF2-4063-99D5-655313884A11}"/>
                </a:ext>
              </a:extLst>
            </p:cNvPr>
            <p:cNvSpPr/>
            <p:nvPr/>
          </p:nvSpPr>
          <p:spPr>
            <a:xfrm rot="5400000">
              <a:off x="11770454" y="997101"/>
              <a:ext cx="1270002" cy="45720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A752CB-3D37-4B48-8756-A6563378E019}"/>
              </a:ext>
            </a:extLst>
          </p:cNvPr>
          <p:cNvGrpSpPr/>
          <p:nvPr/>
        </p:nvGrpSpPr>
        <p:grpSpPr>
          <a:xfrm>
            <a:off x="4089395" y="-114301"/>
            <a:ext cx="4473573" cy="6972300"/>
            <a:chOff x="4057637" y="-114300"/>
            <a:chExt cx="4473573" cy="69723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D3040C-1C51-47F4-A91C-3B03D2BB0B08}"/>
                </a:ext>
              </a:extLst>
            </p:cNvPr>
            <p:cNvSpPr/>
            <p:nvPr/>
          </p:nvSpPr>
          <p:spPr>
            <a:xfrm>
              <a:off x="4057637" y="0"/>
              <a:ext cx="4038603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4366E6-6624-4F4D-9EE5-20EAAEDA39A9}"/>
                </a:ext>
              </a:extLst>
            </p:cNvPr>
            <p:cNvGrpSpPr/>
            <p:nvPr/>
          </p:nvGrpSpPr>
          <p:grpSpPr>
            <a:xfrm>
              <a:off x="4527548" y="-114300"/>
              <a:ext cx="3098800" cy="4823280"/>
              <a:chOff x="4527548" y="-114300"/>
              <a:chExt cx="3098800" cy="482328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F54726-1A38-48C4-A004-D42793EF25A6}"/>
                  </a:ext>
                </a:extLst>
              </p:cNvPr>
              <p:cNvSpPr txBox="1"/>
              <p:nvPr/>
            </p:nvSpPr>
            <p:spPr>
              <a:xfrm flipH="1">
                <a:off x="5067296" y="-114300"/>
                <a:ext cx="1270001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0" dirty="0"/>
                  <a:t>B</a:t>
                </a:r>
                <a:endParaRPr lang="en-IN" sz="15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30E3BA-AD24-4188-A568-7E9629E160BF}"/>
                  </a:ext>
                </a:extLst>
              </p:cNvPr>
              <p:cNvSpPr txBox="1"/>
              <p:nvPr/>
            </p:nvSpPr>
            <p:spPr>
              <a:xfrm>
                <a:off x="4527548" y="2400656"/>
                <a:ext cx="3098800" cy="2308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Monserat"/>
                  </a:rPr>
                  <a:t>Kunchala Sree Kailash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Cse – A 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24KB1A05W1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kunchalasreekailash1807@gmail.com</a:t>
                </a:r>
                <a:endParaRPr lang="en-IN" dirty="0">
                  <a:latin typeface="Monserat"/>
                </a:endParaRPr>
              </a:p>
            </p:txBody>
          </p:sp>
        </p:grp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80BF0D3-9E32-40D9-B6F2-1FA21EA78262}"/>
                </a:ext>
              </a:extLst>
            </p:cNvPr>
            <p:cNvSpPr/>
            <p:nvPr/>
          </p:nvSpPr>
          <p:spPr>
            <a:xfrm rot="5400000">
              <a:off x="7667609" y="971728"/>
              <a:ext cx="1270002" cy="45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990B81-4001-414B-808A-697CA4D9B8D7}"/>
              </a:ext>
            </a:extLst>
          </p:cNvPr>
          <p:cNvGrpSpPr/>
          <p:nvPr/>
        </p:nvGrpSpPr>
        <p:grpSpPr>
          <a:xfrm>
            <a:off x="25405" y="-12683"/>
            <a:ext cx="4533901" cy="6858000"/>
            <a:chOff x="-12698" y="0"/>
            <a:chExt cx="4533901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334871-C6A6-4857-8687-7F0C52CCF546}"/>
                </a:ext>
              </a:extLst>
            </p:cNvPr>
            <p:cNvSpPr/>
            <p:nvPr/>
          </p:nvSpPr>
          <p:spPr>
            <a:xfrm>
              <a:off x="-12698" y="0"/>
              <a:ext cx="4089395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4485A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4F9709A-DF8F-47B1-812C-D02DC4D7E796}"/>
                </a:ext>
              </a:extLst>
            </p:cNvPr>
            <p:cNvGrpSpPr/>
            <p:nvPr/>
          </p:nvGrpSpPr>
          <p:grpSpPr>
            <a:xfrm>
              <a:off x="393700" y="0"/>
              <a:ext cx="2806700" cy="4431982"/>
              <a:chOff x="393700" y="0"/>
              <a:chExt cx="2806700" cy="443198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999023-C243-435B-B4F0-AA6D78A6F7F3}"/>
                  </a:ext>
                </a:extLst>
              </p:cNvPr>
              <p:cNvSpPr txBox="1"/>
              <p:nvPr/>
            </p:nvSpPr>
            <p:spPr>
              <a:xfrm flipH="1">
                <a:off x="1015998" y="0"/>
                <a:ext cx="1270001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0" dirty="0">
                    <a:latin typeface="Monserat"/>
                  </a:rPr>
                  <a:t>A</a:t>
                </a:r>
                <a:endParaRPr lang="en-IN" sz="15000" dirty="0">
                  <a:latin typeface="Monserat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6E1A84-4160-4A4F-A94B-3A9D11483BE3}"/>
                  </a:ext>
                </a:extLst>
              </p:cNvPr>
              <p:cNvSpPr txBox="1"/>
              <p:nvPr/>
            </p:nvSpPr>
            <p:spPr>
              <a:xfrm>
                <a:off x="393700" y="2400657"/>
                <a:ext cx="28067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Monserat"/>
                  </a:rPr>
                  <a:t>Shaik Mukarum (team lead)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Cse - A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24KB1A05HY</a:t>
                </a:r>
              </a:p>
              <a:p>
                <a:endParaRPr lang="en-US" dirty="0">
                  <a:latin typeface="Monserat"/>
                </a:endParaRPr>
              </a:p>
              <a:p>
                <a:r>
                  <a:rPr lang="en-US" dirty="0">
                    <a:latin typeface="Monserat"/>
                  </a:rPr>
                  <a:t>shaikmukarum@gmail.com</a:t>
                </a:r>
                <a:endParaRPr lang="en-IN" dirty="0">
                  <a:latin typeface="Monserat"/>
                </a:endParaRPr>
              </a:p>
            </p:txBody>
          </p:sp>
        </p:grp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2E39CB3-B045-44F7-B834-74B2E20598EC}"/>
                </a:ext>
              </a:extLst>
            </p:cNvPr>
            <p:cNvSpPr/>
            <p:nvPr/>
          </p:nvSpPr>
          <p:spPr>
            <a:xfrm rot="5400000">
              <a:off x="3657602" y="971728"/>
              <a:ext cx="1270002" cy="4572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55672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C15422F-9354-4388-B39F-F589FEC6305D}"/>
              </a:ext>
            </a:extLst>
          </p:cNvPr>
          <p:cNvGrpSpPr/>
          <p:nvPr/>
        </p:nvGrpSpPr>
        <p:grpSpPr>
          <a:xfrm>
            <a:off x="5664182" y="-2094270"/>
            <a:ext cx="11030992" cy="13266136"/>
            <a:chOff x="4631795" y="-595086"/>
            <a:chExt cx="8546644" cy="1220940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97AD8FD-A239-4174-A0F8-6D6E38FF5905}"/>
                </a:ext>
              </a:extLst>
            </p:cNvPr>
            <p:cNvGrpSpPr/>
            <p:nvPr/>
          </p:nvGrpSpPr>
          <p:grpSpPr>
            <a:xfrm>
              <a:off x="6095999" y="-595086"/>
              <a:ext cx="7082440" cy="2781301"/>
              <a:chOff x="4910417" y="2593040"/>
              <a:chExt cx="5710519" cy="2268071"/>
            </a:xfrm>
            <a:grpFill/>
          </p:grpSpPr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46779F92-DC53-4D5B-B6C4-7F68FF6670E2}"/>
                  </a:ext>
                </a:extLst>
              </p:cNvPr>
              <p:cNvSpPr/>
              <p:nvPr/>
            </p:nvSpPr>
            <p:spPr>
              <a:xfrm rot="5400000">
                <a:off x="6642847" y="2823882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86A1EC4E-612A-427B-AE88-A05531720312}"/>
                  </a:ext>
                </a:extLst>
              </p:cNvPr>
              <p:cNvSpPr/>
              <p:nvPr/>
            </p:nvSpPr>
            <p:spPr>
              <a:xfrm rot="5400000">
                <a:off x="4701987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A46EDD73-F0F8-461B-A514-9987B5483C0E}"/>
                  </a:ext>
                </a:extLst>
              </p:cNvPr>
              <p:cNvSpPr/>
              <p:nvPr/>
            </p:nvSpPr>
            <p:spPr>
              <a:xfrm rot="5400000">
                <a:off x="8583706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046D1B-62CB-4142-A202-4F0167BB830B}"/>
                </a:ext>
              </a:extLst>
            </p:cNvPr>
            <p:cNvGrpSpPr/>
            <p:nvPr/>
          </p:nvGrpSpPr>
          <p:grpSpPr>
            <a:xfrm>
              <a:off x="4822938" y="1734456"/>
              <a:ext cx="7082440" cy="2781301"/>
              <a:chOff x="4910417" y="2593040"/>
              <a:chExt cx="5710519" cy="2268071"/>
            </a:xfrm>
            <a:grpFill/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40C8937D-3EB0-4BF8-916D-26AD69D4EB21}"/>
                  </a:ext>
                </a:extLst>
              </p:cNvPr>
              <p:cNvSpPr/>
              <p:nvPr/>
            </p:nvSpPr>
            <p:spPr>
              <a:xfrm rot="5400000">
                <a:off x="6642847" y="2823882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657EAB56-4F6E-47C8-8CA8-956E698CC003}"/>
                  </a:ext>
                </a:extLst>
              </p:cNvPr>
              <p:cNvSpPr/>
              <p:nvPr/>
            </p:nvSpPr>
            <p:spPr>
              <a:xfrm rot="5400000">
                <a:off x="4701987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FD583187-BED7-4A91-98A5-8BC29818AF31}"/>
                  </a:ext>
                </a:extLst>
              </p:cNvPr>
              <p:cNvSpPr/>
              <p:nvPr/>
            </p:nvSpPr>
            <p:spPr>
              <a:xfrm rot="5400000">
                <a:off x="8583706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2631AED-0DF9-4610-AB4E-130E08CB3C19}"/>
                </a:ext>
              </a:extLst>
            </p:cNvPr>
            <p:cNvGrpSpPr/>
            <p:nvPr/>
          </p:nvGrpSpPr>
          <p:grpSpPr>
            <a:xfrm>
              <a:off x="5904856" y="4091482"/>
              <a:ext cx="7082440" cy="2781301"/>
              <a:chOff x="4910417" y="2593040"/>
              <a:chExt cx="5710519" cy="2268071"/>
            </a:xfrm>
            <a:grpFill/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AA8462A0-C50C-4E01-9393-BE6CC926F4A7}"/>
                  </a:ext>
                </a:extLst>
              </p:cNvPr>
              <p:cNvSpPr/>
              <p:nvPr/>
            </p:nvSpPr>
            <p:spPr>
              <a:xfrm rot="5400000">
                <a:off x="6642847" y="2823882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86F84E35-7307-472E-BD10-9EC934B43974}"/>
                  </a:ext>
                </a:extLst>
              </p:cNvPr>
              <p:cNvSpPr/>
              <p:nvPr/>
            </p:nvSpPr>
            <p:spPr>
              <a:xfrm rot="5400000">
                <a:off x="4701987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34" name="Hexagon 33">
                <a:extLst>
                  <a:ext uri="{FF2B5EF4-FFF2-40B4-BE49-F238E27FC236}">
                    <a16:creationId xmlns:a16="http://schemas.microsoft.com/office/drawing/2014/main" id="{97D6ED69-3098-4E25-A518-BB0D1E33C839}"/>
                  </a:ext>
                </a:extLst>
              </p:cNvPr>
              <p:cNvSpPr/>
              <p:nvPr/>
            </p:nvSpPr>
            <p:spPr>
              <a:xfrm rot="5400000">
                <a:off x="8583706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6AC8E69-1B7E-4DAA-8B30-D42EE7016021}"/>
                </a:ext>
              </a:extLst>
            </p:cNvPr>
            <p:cNvGrpSpPr/>
            <p:nvPr/>
          </p:nvGrpSpPr>
          <p:grpSpPr>
            <a:xfrm>
              <a:off x="4631795" y="6475990"/>
              <a:ext cx="7082440" cy="2781301"/>
              <a:chOff x="4910417" y="2593040"/>
              <a:chExt cx="5710519" cy="2268071"/>
            </a:xfrm>
            <a:grpFill/>
          </p:grpSpPr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98531399-E568-4358-9AFC-CA4F953E4210}"/>
                  </a:ext>
                </a:extLst>
              </p:cNvPr>
              <p:cNvSpPr/>
              <p:nvPr/>
            </p:nvSpPr>
            <p:spPr>
              <a:xfrm rot="5400000">
                <a:off x="6642847" y="2823882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56B12ED6-9E42-4B93-8807-FFF4A091BADC}"/>
                  </a:ext>
                </a:extLst>
              </p:cNvPr>
              <p:cNvSpPr/>
              <p:nvPr/>
            </p:nvSpPr>
            <p:spPr>
              <a:xfrm rot="5400000">
                <a:off x="4701987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DAF7646F-EDEC-456E-8B01-2A5B25B5CE93}"/>
                  </a:ext>
                </a:extLst>
              </p:cNvPr>
              <p:cNvSpPr/>
              <p:nvPr/>
            </p:nvSpPr>
            <p:spPr>
              <a:xfrm rot="5400000">
                <a:off x="8583706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D00A02-46D8-4434-B5FD-17C0060486BD}"/>
                </a:ext>
              </a:extLst>
            </p:cNvPr>
            <p:cNvGrpSpPr/>
            <p:nvPr/>
          </p:nvGrpSpPr>
          <p:grpSpPr>
            <a:xfrm>
              <a:off x="5765874" y="8833016"/>
              <a:ext cx="7082440" cy="2781301"/>
              <a:chOff x="4910417" y="2593040"/>
              <a:chExt cx="5710519" cy="2268071"/>
            </a:xfrm>
            <a:grpFill/>
          </p:grpSpPr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F9543D97-B643-437A-8203-023E28EB8D96}"/>
                  </a:ext>
                </a:extLst>
              </p:cNvPr>
              <p:cNvSpPr/>
              <p:nvPr/>
            </p:nvSpPr>
            <p:spPr>
              <a:xfrm rot="5400000">
                <a:off x="6642847" y="2823882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F8C558A2-9465-4073-96A4-C85572DD13E7}"/>
                  </a:ext>
                </a:extLst>
              </p:cNvPr>
              <p:cNvSpPr/>
              <p:nvPr/>
            </p:nvSpPr>
            <p:spPr>
              <a:xfrm rot="5400000">
                <a:off x="4701987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1CEA3F0A-56E8-40D0-A029-0F82AA6E2161}"/>
                  </a:ext>
                </a:extLst>
              </p:cNvPr>
              <p:cNvSpPr/>
              <p:nvPr/>
            </p:nvSpPr>
            <p:spPr>
              <a:xfrm rot="5400000">
                <a:off x="8583706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B7FE9CC-1698-4251-AB37-26588E9A92E6}"/>
              </a:ext>
            </a:extLst>
          </p:cNvPr>
          <p:cNvSpPr txBox="1"/>
          <p:nvPr/>
        </p:nvSpPr>
        <p:spPr>
          <a:xfrm>
            <a:off x="401215" y="512257"/>
            <a:ext cx="5262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4485A1"/>
                </a:solidFill>
              </a:rPr>
              <a:t>Problem statement:</a:t>
            </a:r>
            <a:endParaRPr lang="en-IN" sz="4800" dirty="0">
              <a:solidFill>
                <a:srgbClr val="4485A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F0A2A5-F314-44EF-A5A8-BBD0C74D3FCD}"/>
              </a:ext>
            </a:extLst>
          </p:cNvPr>
          <p:cNvSpPr txBox="1"/>
          <p:nvPr/>
        </p:nvSpPr>
        <p:spPr>
          <a:xfrm>
            <a:off x="425085" y="1343254"/>
            <a:ext cx="52629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Inefficient Data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Donor Relationship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Resource Allocation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Limited Visibility &amp;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Compliance Burden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Volunteer Coordination Complexities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Technology Gap</a:t>
            </a:r>
            <a:endParaRPr lang="en-IN" sz="2400" dirty="0">
              <a:solidFill>
                <a:srgbClr val="8EBE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C15422F-9354-4388-B39F-F589FEC6305D}"/>
              </a:ext>
            </a:extLst>
          </p:cNvPr>
          <p:cNvGrpSpPr/>
          <p:nvPr/>
        </p:nvGrpSpPr>
        <p:grpSpPr>
          <a:xfrm>
            <a:off x="5664181" y="-8731046"/>
            <a:ext cx="11030992" cy="13266136"/>
            <a:chOff x="4631795" y="-595086"/>
            <a:chExt cx="8546644" cy="1220940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97AD8FD-A239-4174-A0F8-6D6E38FF5905}"/>
                </a:ext>
              </a:extLst>
            </p:cNvPr>
            <p:cNvGrpSpPr/>
            <p:nvPr/>
          </p:nvGrpSpPr>
          <p:grpSpPr>
            <a:xfrm>
              <a:off x="6095999" y="-595086"/>
              <a:ext cx="7082440" cy="2781301"/>
              <a:chOff x="4910417" y="2593040"/>
              <a:chExt cx="5710519" cy="2268071"/>
            </a:xfrm>
            <a:grpFill/>
          </p:grpSpPr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46779F92-DC53-4D5B-B6C4-7F68FF6670E2}"/>
                  </a:ext>
                </a:extLst>
              </p:cNvPr>
              <p:cNvSpPr/>
              <p:nvPr/>
            </p:nvSpPr>
            <p:spPr>
              <a:xfrm rot="5400000">
                <a:off x="6642847" y="2823882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86A1EC4E-612A-427B-AE88-A05531720312}"/>
                  </a:ext>
                </a:extLst>
              </p:cNvPr>
              <p:cNvSpPr/>
              <p:nvPr/>
            </p:nvSpPr>
            <p:spPr>
              <a:xfrm rot="5400000">
                <a:off x="4701987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A46EDD73-F0F8-461B-A514-9987B5483C0E}"/>
                  </a:ext>
                </a:extLst>
              </p:cNvPr>
              <p:cNvSpPr/>
              <p:nvPr/>
            </p:nvSpPr>
            <p:spPr>
              <a:xfrm rot="5400000">
                <a:off x="8583706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046D1B-62CB-4142-A202-4F0167BB830B}"/>
                </a:ext>
              </a:extLst>
            </p:cNvPr>
            <p:cNvGrpSpPr/>
            <p:nvPr/>
          </p:nvGrpSpPr>
          <p:grpSpPr>
            <a:xfrm>
              <a:off x="4822938" y="1734456"/>
              <a:ext cx="7082440" cy="2781301"/>
              <a:chOff x="4910417" y="2593040"/>
              <a:chExt cx="5710519" cy="2268071"/>
            </a:xfrm>
            <a:grpFill/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40C8937D-3EB0-4BF8-916D-26AD69D4EB21}"/>
                  </a:ext>
                </a:extLst>
              </p:cNvPr>
              <p:cNvSpPr/>
              <p:nvPr/>
            </p:nvSpPr>
            <p:spPr>
              <a:xfrm rot="5400000">
                <a:off x="6642847" y="2823882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657EAB56-4F6E-47C8-8CA8-956E698CC003}"/>
                  </a:ext>
                </a:extLst>
              </p:cNvPr>
              <p:cNvSpPr/>
              <p:nvPr/>
            </p:nvSpPr>
            <p:spPr>
              <a:xfrm rot="5400000">
                <a:off x="4701987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FD583187-BED7-4A91-98A5-8BC29818AF31}"/>
                  </a:ext>
                </a:extLst>
              </p:cNvPr>
              <p:cNvSpPr/>
              <p:nvPr/>
            </p:nvSpPr>
            <p:spPr>
              <a:xfrm rot="5400000">
                <a:off x="8583706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2631AED-0DF9-4610-AB4E-130E08CB3C19}"/>
                </a:ext>
              </a:extLst>
            </p:cNvPr>
            <p:cNvGrpSpPr/>
            <p:nvPr/>
          </p:nvGrpSpPr>
          <p:grpSpPr>
            <a:xfrm>
              <a:off x="5904856" y="4091482"/>
              <a:ext cx="7082440" cy="2781301"/>
              <a:chOff x="4910417" y="2593040"/>
              <a:chExt cx="5710519" cy="2268071"/>
            </a:xfrm>
            <a:grpFill/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AA8462A0-C50C-4E01-9393-BE6CC926F4A7}"/>
                  </a:ext>
                </a:extLst>
              </p:cNvPr>
              <p:cNvSpPr/>
              <p:nvPr/>
            </p:nvSpPr>
            <p:spPr>
              <a:xfrm rot="5400000">
                <a:off x="6642847" y="2823882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86F84E35-7307-472E-BD10-9EC934B43974}"/>
                  </a:ext>
                </a:extLst>
              </p:cNvPr>
              <p:cNvSpPr/>
              <p:nvPr/>
            </p:nvSpPr>
            <p:spPr>
              <a:xfrm rot="5400000">
                <a:off x="4701987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34" name="Hexagon 33">
                <a:extLst>
                  <a:ext uri="{FF2B5EF4-FFF2-40B4-BE49-F238E27FC236}">
                    <a16:creationId xmlns:a16="http://schemas.microsoft.com/office/drawing/2014/main" id="{97D6ED69-3098-4E25-A518-BB0D1E33C839}"/>
                  </a:ext>
                </a:extLst>
              </p:cNvPr>
              <p:cNvSpPr/>
              <p:nvPr/>
            </p:nvSpPr>
            <p:spPr>
              <a:xfrm rot="5400000">
                <a:off x="8583706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6AC8E69-1B7E-4DAA-8B30-D42EE7016021}"/>
                </a:ext>
              </a:extLst>
            </p:cNvPr>
            <p:cNvGrpSpPr/>
            <p:nvPr/>
          </p:nvGrpSpPr>
          <p:grpSpPr>
            <a:xfrm>
              <a:off x="4631795" y="6475990"/>
              <a:ext cx="7082440" cy="2781301"/>
              <a:chOff x="4910417" y="2593040"/>
              <a:chExt cx="5710519" cy="2268071"/>
            </a:xfrm>
            <a:grpFill/>
          </p:grpSpPr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98531399-E568-4358-9AFC-CA4F953E4210}"/>
                  </a:ext>
                </a:extLst>
              </p:cNvPr>
              <p:cNvSpPr/>
              <p:nvPr/>
            </p:nvSpPr>
            <p:spPr>
              <a:xfrm rot="5400000">
                <a:off x="6642847" y="2823882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56B12ED6-9E42-4B93-8807-FFF4A091BADC}"/>
                  </a:ext>
                </a:extLst>
              </p:cNvPr>
              <p:cNvSpPr/>
              <p:nvPr/>
            </p:nvSpPr>
            <p:spPr>
              <a:xfrm rot="5400000">
                <a:off x="4701987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DAF7646F-EDEC-456E-8B01-2A5B25B5CE93}"/>
                  </a:ext>
                </a:extLst>
              </p:cNvPr>
              <p:cNvSpPr/>
              <p:nvPr/>
            </p:nvSpPr>
            <p:spPr>
              <a:xfrm rot="5400000">
                <a:off x="8583706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D00A02-46D8-4434-B5FD-17C0060486BD}"/>
                </a:ext>
              </a:extLst>
            </p:cNvPr>
            <p:cNvGrpSpPr/>
            <p:nvPr/>
          </p:nvGrpSpPr>
          <p:grpSpPr>
            <a:xfrm>
              <a:off x="5765874" y="8833016"/>
              <a:ext cx="7082440" cy="2781301"/>
              <a:chOff x="4910417" y="2593040"/>
              <a:chExt cx="5710519" cy="2268071"/>
            </a:xfrm>
            <a:grpFill/>
          </p:grpSpPr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F9543D97-B643-437A-8203-023E28EB8D96}"/>
                  </a:ext>
                </a:extLst>
              </p:cNvPr>
              <p:cNvSpPr/>
              <p:nvPr/>
            </p:nvSpPr>
            <p:spPr>
              <a:xfrm rot="5400000">
                <a:off x="6642847" y="2823882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F8C558A2-9465-4073-96A4-C85572DD13E7}"/>
                  </a:ext>
                </a:extLst>
              </p:cNvPr>
              <p:cNvSpPr/>
              <p:nvPr/>
            </p:nvSpPr>
            <p:spPr>
              <a:xfrm rot="5400000">
                <a:off x="4701987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1CEA3F0A-56E8-40D0-A029-0F82AA6E2161}"/>
                  </a:ext>
                </a:extLst>
              </p:cNvPr>
              <p:cNvSpPr/>
              <p:nvPr/>
            </p:nvSpPr>
            <p:spPr>
              <a:xfrm rot="5400000">
                <a:off x="8583706" y="2801470"/>
                <a:ext cx="2245659" cy="182880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2AF487-1278-47A9-9172-255215446C91}"/>
              </a:ext>
            </a:extLst>
          </p:cNvPr>
          <p:cNvSpPr txBox="1"/>
          <p:nvPr/>
        </p:nvSpPr>
        <p:spPr>
          <a:xfrm flipH="1">
            <a:off x="493495" y="522513"/>
            <a:ext cx="4746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598989"/>
                </a:solidFill>
              </a:rPr>
              <a:t>Solution:</a:t>
            </a:r>
            <a:endParaRPr lang="en-IN" sz="4800" dirty="0">
              <a:solidFill>
                <a:srgbClr val="59898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4F518-B668-47E7-B3DB-17048DED1C68}"/>
              </a:ext>
            </a:extLst>
          </p:cNvPr>
          <p:cNvSpPr txBox="1"/>
          <p:nvPr/>
        </p:nvSpPr>
        <p:spPr>
          <a:xfrm>
            <a:off x="493494" y="1542927"/>
            <a:ext cx="56025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Streamlined Data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Integrated Platform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Enhanced Donor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Optimized Resource Allocation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EBEBE"/>
                </a:solidFill>
              </a:rPr>
              <a:t>Comprehensive Reporting Suite</a:t>
            </a:r>
            <a:endParaRPr lang="en-IN" sz="2400" dirty="0">
              <a:solidFill>
                <a:srgbClr val="8EBE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8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5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FF3BE01-5A50-4E62-A80E-D3B2280FF048}"/>
              </a:ext>
            </a:extLst>
          </p:cNvPr>
          <p:cNvGrpSpPr/>
          <p:nvPr/>
        </p:nvGrpSpPr>
        <p:grpSpPr>
          <a:xfrm>
            <a:off x="4836867" y="1188945"/>
            <a:ext cx="2207717" cy="4962739"/>
            <a:chOff x="3995038" y="707040"/>
            <a:chExt cx="2207717" cy="496273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60F32BB-91B5-49F4-972A-85927EC51B32}"/>
                </a:ext>
              </a:extLst>
            </p:cNvPr>
            <p:cNvGrpSpPr/>
            <p:nvPr/>
          </p:nvGrpSpPr>
          <p:grpSpPr>
            <a:xfrm>
              <a:off x="4101947" y="743993"/>
              <a:ext cx="1993900" cy="4925786"/>
              <a:chOff x="4101947" y="743993"/>
              <a:chExt cx="1993900" cy="4925786"/>
            </a:xfrm>
            <a:noFill/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073312C-27AA-48B7-919A-9A3DF9DAA31A}"/>
                  </a:ext>
                </a:extLst>
              </p:cNvPr>
              <p:cNvSpPr/>
              <p:nvPr/>
            </p:nvSpPr>
            <p:spPr>
              <a:xfrm>
                <a:off x="4101947" y="743993"/>
                <a:ext cx="1993900" cy="444952"/>
              </a:xfrm>
              <a:prstGeom prst="roundRect">
                <a:avLst>
                  <a:gd name="adj" fmla="val 5000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6B3DA95-CC85-44D2-8BEF-94289D76BD87}"/>
                  </a:ext>
                </a:extLst>
              </p:cNvPr>
              <p:cNvGrpSpPr/>
              <p:nvPr/>
            </p:nvGrpSpPr>
            <p:grpSpPr>
              <a:xfrm>
                <a:off x="4101947" y="1188945"/>
                <a:ext cx="1993900" cy="743992"/>
                <a:chOff x="4101947" y="1188945"/>
                <a:chExt cx="1993900" cy="743992"/>
              </a:xfrm>
              <a:grpFill/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214ABD5-02C5-4C85-832C-BE67534FEB01}"/>
                    </a:ext>
                  </a:extLst>
                </p:cNvPr>
                <p:cNvSpPr/>
                <p:nvPr/>
              </p:nvSpPr>
              <p:spPr>
                <a:xfrm>
                  <a:off x="4101947" y="1487985"/>
                  <a:ext cx="1993900" cy="44495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56191B9E-1FC3-448F-A46D-2B3C478FBB3F}"/>
                    </a:ext>
                  </a:extLst>
                </p:cNvPr>
                <p:cNvCxnSpPr>
                  <a:cxnSpLocks/>
                  <a:stCxn id="5" idx="2"/>
                  <a:endCxn id="4" idx="0"/>
                </p:cNvCxnSpPr>
                <p:nvPr/>
              </p:nvCxnSpPr>
              <p:spPr>
                <a:xfrm>
                  <a:off x="5098897" y="1188945"/>
                  <a:ext cx="0" cy="29904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25DC18C-69C2-47A8-879F-DF9806D11AE8}"/>
                  </a:ext>
                </a:extLst>
              </p:cNvPr>
              <p:cNvGrpSpPr/>
              <p:nvPr/>
            </p:nvGrpSpPr>
            <p:grpSpPr>
              <a:xfrm>
                <a:off x="4101947" y="1932937"/>
                <a:ext cx="1993900" cy="743992"/>
                <a:chOff x="4101947" y="1188945"/>
                <a:chExt cx="1993900" cy="743992"/>
              </a:xfrm>
              <a:grp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A69F42A-6EE5-4EFF-B545-391D79D09AB8}"/>
                    </a:ext>
                  </a:extLst>
                </p:cNvPr>
                <p:cNvSpPr/>
                <p:nvPr/>
              </p:nvSpPr>
              <p:spPr>
                <a:xfrm>
                  <a:off x="4101947" y="1487985"/>
                  <a:ext cx="1993900" cy="44495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2B34B3C8-D946-4B0A-B3A0-2F296721C80B}"/>
                    </a:ext>
                  </a:extLst>
                </p:cNvPr>
                <p:cNvCxnSpPr>
                  <a:cxnSpLocks/>
                  <a:endCxn id="37" idx="0"/>
                </p:cNvCxnSpPr>
                <p:nvPr/>
              </p:nvCxnSpPr>
              <p:spPr>
                <a:xfrm>
                  <a:off x="5098897" y="1188945"/>
                  <a:ext cx="0" cy="29904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761D612-844A-4F7C-85FC-0064480DF8D8}"/>
                  </a:ext>
                </a:extLst>
              </p:cNvPr>
              <p:cNvGrpSpPr/>
              <p:nvPr/>
            </p:nvGrpSpPr>
            <p:grpSpPr>
              <a:xfrm>
                <a:off x="4101947" y="2685008"/>
                <a:ext cx="1993900" cy="743992"/>
                <a:chOff x="4101947" y="1188945"/>
                <a:chExt cx="1993900" cy="743992"/>
              </a:xfrm>
              <a:grpFill/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D87BC2C-B8C8-465F-9D87-9A9B176F3F80}"/>
                    </a:ext>
                  </a:extLst>
                </p:cNvPr>
                <p:cNvSpPr/>
                <p:nvPr/>
              </p:nvSpPr>
              <p:spPr>
                <a:xfrm>
                  <a:off x="4101947" y="1487985"/>
                  <a:ext cx="1993900" cy="44495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B248E6-0860-41A7-A54E-0B51E0CF61DB}"/>
                    </a:ext>
                  </a:extLst>
                </p:cNvPr>
                <p:cNvCxnSpPr>
                  <a:cxnSpLocks/>
                  <a:endCxn id="40" idx="0"/>
                </p:cNvCxnSpPr>
                <p:nvPr/>
              </p:nvCxnSpPr>
              <p:spPr>
                <a:xfrm>
                  <a:off x="5098897" y="1188945"/>
                  <a:ext cx="0" cy="29904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194B581-C710-4B8C-9BC1-1A0EDF9CEA5F}"/>
                  </a:ext>
                </a:extLst>
              </p:cNvPr>
              <p:cNvGrpSpPr/>
              <p:nvPr/>
            </p:nvGrpSpPr>
            <p:grpSpPr>
              <a:xfrm>
                <a:off x="4101947" y="3438527"/>
                <a:ext cx="1993900" cy="743992"/>
                <a:chOff x="4101947" y="1188945"/>
                <a:chExt cx="1993900" cy="743992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F164687-1390-4672-92EE-F680FEC62F50}"/>
                    </a:ext>
                  </a:extLst>
                </p:cNvPr>
                <p:cNvSpPr/>
                <p:nvPr/>
              </p:nvSpPr>
              <p:spPr>
                <a:xfrm>
                  <a:off x="4101947" y="1487985"/>
                  <a:ext cx="1993900" cy="44495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3916EB6-C5A0-4F42-BFB5-4D143915795A}"/>
                    </a:ext>
                  </a:extLst>
                </p:cNvPr>
                <p:cNvCxnSpPr>
                  <a:cxnSpLocks/>
                  <a:endCxn id="43" idx="0"/>
                </p:cNvCxnSpPr>
                <p:nvPr/>
              </p:nvCxnSpPr>
              <p:spPr>
                <a:xfrm>
                  <a:off x="5098897" y="1188945"/>
                  <a:ext cx="0" cy="29904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89063C4-0AB6-4A12-82AB-FCEE4C802498}"/>
                  </a:ext>
                </a:extLst>
              </p:cNvPr>
              <p:cNvGrpSpPr/>
              <p:nvPr/>
            </p:nvGrpSpPr>
            <p:grpSpPr>
              <a:xfrm>
                <a:off x="4101947" y="4182519"/>
                <a:ext cx="1993900" cy="743992"/>
                <a:chOff x="4101947" y="1188945"/>
                <a:chExt cx="1993900" cy="743992"/>
              </a:xfrm>
              <a:grpFill/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0882ECB-5C7D-4BD7-9496-E33F4D2B3CD1}"/>
                    </a:ext>
                  </a:extLst>
                </p:cNvPr>
                <p:cNvSpPr/>
                <p:nvPr/>
              </p:nvSpPr>
              <p:spPr>
                <a:xfrm>
                  <a:off x="4101947" y="1487985"/>
                  <a:ext cx="1993900" cy="44495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388055F0-DB12-4928-A90A-6B875B0C8C6C}"/>
                    </a:ext>
                  </a:extLst>
                </p:cNvPr>
                <p:cNvCxnSpPr>
                  <a:cxnSpLocks/>
                  <a:endCxn id="46" idx="0"/>
                </p:cNvCxnSpPr>
                <p:nvPr/>
              </p:nvCxnSpPr>
              <p:spPr>
                <a:xfrm>
                  <a:off x="5098897" y="1188945"/>
                  <a:ext cx="0" cy="29904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EAA1D7C0-BE59-4B75-A1DD-290194FC8853}"/>
                  </a:ext>
                </a:extLst>
              </p:cNvPr>
              <p:cNvSpPr/>
              <p:nvPr/>
            </p:nvSpPr>
            <p:spPr>
              <a:xfrm>
                <a:off x="4101947" y="5224827"/>
                <a:ext cx="1993900" cy="444952"/>
              </a:xfrm>
              <a:prstGeom prst="roundRect">
                <a:avLst>
                  <a:gd name="adj" fmla="val 5000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3A71B5D0-8741-4B51-9942-A8267FBCD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897" y="4902743"/>
                <a:ext cx="0" cy="328808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69D197B-FA30-408A-8FFE-C80765A54B43}"/>
                </a:ext>
              </a:extLst>
            </p:cNvPr>
            <p:cNvSpPr txBox="1"/>
            <p:nvPr/>
          </p:nvSpPr>
          <p:spPr>
            <a:xfrm flipH="1">
              <a:off x="4282386" y="707040"/>
              <a:ext cx="1633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8EBEBE"/>
                  </a:solidFill>
                </a:rPr>
                <a:t>Start</a:t>
              </a:r>
              <a:endParaRPr lang="en-IN" sz="2400" dirty="0">
                <a:solidFill>
                  <a:srgbClr val="8EBEBE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074C41-42F6-4E3E-AF84-3BC8C45CEC86}"/>
                </a:ext>
              </a:extLst>
            </p:cNvPr>
            <p:cNvSpPr txBox="1"/>
            <p:nvPr/>
          </p:nvSpPr>
          <p:spPr>
            <a:xfrm flipH="1">
              <a:off x="4191005" y="1454837"/>
              <a:ext cx="176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8EBEBE"/>
                  </a:solidFill>
                </a:rPr>
                <a:t>Registration</a:t>
              </a:r>
              <a:endParaRPr lang="en-IN" sz="2400" dirty="0">
                <a:solidFill>
                  <a:srgbClr val="8EBEBE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CEE1B07-CDA0-403C-AB6A-8F0F38B597FF}"/>
                </a:ext>
              </a:extLst>
            </p:cNvPr>
            <p:cNvSpPr txBox="1"/>
            <p:nvPr/>
          </p:nvSpPr>
          <p:spPr>
            <a:xfrm flipH="1">
              <a:off x="4257935" y="2231253"/>
              <a:ext cx="1633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8EBEBE"/>
                  </a:solidFill>
                </a:rPr>
                <a:t>Login</a:t>
              </a:r>
              <a:endParaRPr lang="en-IN" sz="2400" dirty="0">
                <a:solidFill>
                  <a:srgbClr val="8EBEBE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270279-BCA2-4325-B3C9-AE6DA7D880A5}"/>
                </a:ext>
              </a:extLst>
            </p:cNvPr>
            <p:cNvSpPr txBox="1"/>
            <p:nvPr/>
          </p:nvSpPr>
          <p:spPr>
            <a:xfrm flipH="1">
              <a:off x="4219781" y="2940102"/>
              <a:ext cx="1813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8EBEBE"/>
                  </a:solidFill>
                </a:rPr>
                <a:t>Donor</a:t>
              </a:r>
              <a:r>
                <a:rPr lang="en-US" sz="2400" dirty="0"/>
                <a:t> </a:t>
              </a:r>
              <a:r>
                <a:rPr lang="en-US" sz="2400" dirty="0">
                  <a:solidFill>
                    <a:srgbClr val="8EBEBE"/>
                  </a:solidFill>
                </a:rPr>
                <a:t>menu</a:t>
              </a:r>
              <a:endParaRPr lang="en-IN" sz="2400" dirty="0">
                <a:solidFill>
                  <a:srgbClr val="8EBEBE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077F18-E31B-4318-AAB4-41DF5BE70484}"/>
                </a:ext>
              </a:extLst>
            </p:cNvPr>
            <p:cNvSpPr txBox="1"/>
            <p:nvPr/>
          </p:nvSpPr>
          <p:spPr>
            <a:xfrm flipH="1">
              <a:off x="3995038" y="3777679"/>
              <a:ext cx="2207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8EBEBE"/>
                  </a:solidFill>
                </a:rPr>
                <a:t>Category of donation</a:t>
              </a:r>
              <a:endParaRPr lang="en-IN" dirty="0">
                <a:solidFill>
                  <a:srgbClr val="8EBEBE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77E36AD-A94A-438E-95EA-00A8C4C2F309}"/>
                </a:ext>
              </a:extLst>
            </p:cNvPr>
            <p:cNvSpPr txBox="1"/>
            <p:nvPr/>
          </p:nvSpPr>
          <p:spPr>
            <a:xfrm flipH="1">
              <a:off x="4191005" y="4508955"/>
              <a:ext cx="1842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8EBEBE"/>
                  </a:solidFill>
                </a:rPr>
                <a:t>Enter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8EBEBE"/>
                  </a:solidFill>
                </a:rPr>
                <a:t>description</a:t>
              </a:r>
              <a:endParaRPr lang="en-IN" dirty="0">
                <a:solidFill>
                  <a:srgbClr val="8EBEBE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F7CD0-85A4-4D1B-99CC-C1374B3FDE48}"/>
                </a:ext>
              </a:extLst>
            </p:cNvPr>
            <p:cNvSpPr txBox="1"/>
            <p:nvPr/>
          </p:nvSpPr>
          <p:spPr>
            <a:xfrm flipH="1">
              <a:off x="4257935" y="5185349"/>
              <a:ext cx="1633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8EBEBE"/>
                  </a:solidFill>
                </a:rPr>
                <a:t>end</a:t>
              </a:r>
              <a:endParaRPr lang="en-IN" sz="2400" dirty="0">
                <a:solidFill>
                  <a:srgbClr val="8EBEBE"/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AB045B5-5F17-4AE7-9C67-43E0384AEC13}"/>
              </a:ext>
            </a:extLst>
          </p:cNvPr>
          <p:cNvSpPr txBox="1"/>
          <p:nvPr/>
        </p:nvSpPr>
        <p:spPr>
          <a:xfrm>
            <a:off x="584286" y="564830"/>
            <a:ext cx="389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485A1"/>
                </a:solidFill>
              </a:rPr>
              <a:t>Flowchart of donor</a:t>
            </a:r>
            <a:endParaRPr lang="en-IN" sz="3200" dirty="0">
              <a:solidFill>
                <a:srgbClr val="4485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6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5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60F32BB-91B5-49F4-972A-85927EC51B32}"/>
              </a:ext>
            </a:extLst>
          </p:cNvPr>
          <p:cNvGrpSpPr/>
          <p:nvPr/>
        </p:nvGrpSpPr>
        <p:grpSpPr>
          <a:xfrm>
            <a:off x="4900184" y="1215139"/>
            <a:ext cx="7196686" cy="5098373"/>
            <a:chOff x="4101947" y="743993"/>
            <a:chExt cx="7196686" cy="5098373"/>
          </a:xfrm>
          <a:noFill/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073312C-27AA-48B7-919A-9A3DF9DAA31A}"/>
                </a:ext>
              </a:extLst>
            </p:cNvPr>
            <p:cNvSpPr/>
            <p:nvPr/>
          </p:nvSpPr>
          <p:spPr>
            <a:xfrm>
              <a:off x="4101947" y="743993"/>
              <a:ext cx="1993900" cy="444952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6B3DA95-CC85-44D2-8BEF-94289D76BD87}"/>
                </a:ext>
              </a:extLst>
            </p:cNvPr>
            <p:cNvGrpSpPr/>
            <p:nvPr/>
          </p:nvGrpSpPr>
          <p:grpSpPr>
            <a:xfrm>
              <a:off x="4101947" y="1188945"/>
              <a:ext cx="1993900" cy="743992"/>
              <a:chOff x="4101947" y="1188945"/>
              <a:chExt cx="1993900" cy="743992"/>
            </a:xfrm>
            <a:grpFill/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14ABD5-02C5-4C85-832C-BE67534FEB01}"/>
                  </a:ext>
                </a:extLst>
              </p:cNvPr>
              <p:cNvSpPr/>
              <p:nvPr/>
            </p:nvSpPr>
            <p:spPr>
              <a:xfrm>
                <a:off x="4101947" y="1487985"/>
                <a:ext cx="1993900" cy="444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6191B9E-1FC3-448F-A46D-2B3C478FBB3F}"/>
                  </a:ext>
                </a:extLst>
              </p:cNvPr>
              <p:cNvCxnSpPr>
                <a:cxnSpLocks/>
                <a:stCxn id="5" idx="2"/>
                <a:endCxn id="4" idx="0"/>
              </p:cNvCxnSpPr>
              <p:nvPr/>
            </p:nvCxnSpPr>
            <p:spPr>
              <a:xfrm>
                <a:off x="5098897" y="1188945"/>
                <a:ext cx="0" cy="29904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5DC18C-69C2-47A8-879F-DF9806D11AE8}"/>
                </a:ext>
              </a:extLst>
            </p:cNvPr>
            <p:cNvGrpSpPr/>
            <p:nvPr/>
          </p:nvGrpSpPr>
          <p:grpSpPr>
            <a:xfrm>
              <a:off x="4101947" y="1932937"/>
              <a:ext cx="1993900" cy="743992"/>
              <a:chOff x="4101947" y="1188945"/>
              <a:chExt cx="1993900" cy="743992"/>
            </a:xfrm>
            <a:grp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A69F42A-6EE5-4EFF-B545-391D79D09AB8}"/>
                  </a:ext>
                </a:extLst>
              </p:cNvPr>
              <p:cNvSpPr/>
              <p:nvPr/>
            </p:nvSpPr>
            <p:spPr>
              <a:xfrm>
                <a:off x="4101947" y="1487985"/>
                <a:ext cx="1993900" cy="444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B34B3C8-D946-4B0A-B3A0-2F296721C80B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5098897" y="1188945"/>
                <a:ext cx="0" cy="29904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761D612-844A-4F7C-85FC-0064480DF8D8}"/>
                </a:ext>
              </a:extLst>
            </p:cNvPr>
            <p:cNvGrpSpPr/>
            <p:nvPr/>
          </p:nvGrpSpPr>
          <p:grpSpPr>
            <a:xfrm>
              <a:off x="4101947" y="2685008"/>
              <a:ext cx="1993900" cy="743992"/>
              <a:chOff x="4101947" y="1188945"/>
              <a:chExt cx="1993900" cy="743992"/>
            </a:xfrm>
            <a:grpFill/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D87BC2C-B8C8-465F-9D87-9A9B176F3F80}"/>
                  </a:ext>
                </a:extLst>
              </p:cNvPr>
              <p:cNvSpPr/>
              <p:nvPr/>
            </p:nvSpPr>
            <p:spPr>
              <a:xfrm>
                <a:off x="4101947" y="1487985"/>
                <a:ext cx="1993900" cy="444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9B248E6-0860-41A7-A54E-0B51E0CF61DB}"/>
                  </a:ext>
                </a:extLst>
              </p:cNvPr>
              <p:cNvCxnSpPr>
                <a:cxnSpLocks/>
                <a:endCxn id="40" idx="0"/>
              </p:cNvCxnSpPr>
              <p:nvPr/>
            </p:nvCxnSpPr>
            <p:spPr>
              <a:xfrm>
                <a:off x="5098897" y="1188945"/>
                <a:ext cx="0" cy="29904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194B581-C710-4B8C-9BC1-1A0EDF9CEA5F}"/>
                </a:ext>
              </a:extLst>
            </p:cNvPr>
            <p:cNvGrpSpPr/>
            <p:nvPr/>
          </p:nvGrpSpPr>
          <p:grpSpPr>
            <a:xfrm>
              <a:off x="4101947" y="3438527"/>
              <a:ext cx="1993900" cy="743992"/>
              <a:chOff x="4101947" y="1188945"/>
              <a:chExt cx="1993900" cy="743992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F164687-1390-4672-92EE-F680FEC62F50}"/>
                  </a:ext>
                </a:extLst>
              </p:cNvPr>
              <p:cNvSpPr/>
              <p:nvPr/>
            </p:nvSpPr>
            <p:spPr>
              <a:xfrm>
                <a:off x="4101947" y="1487985"/>
                <a:ext cx="1993900" cy="444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3916EB6-C5A0-4F42-BFB5-4D143915795A}"/>
                  </a:ext>
                </a:extLst>
              </p:cNvPr>
              <p:cNvCxnSpPr>
                <a:cxnSpLocks/>
                <a:endCxn id="43" idx="0"/>
              </p:cNvCxnSpPr>
              <p:nvPr/>
            </p:nvCxnSpPr>
            <p:spPr>
              <a:xfrm>
                <a:off x="5098897" y="1188945"/>
                <a:ext cx="0" cy="29904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9063C4-0AB6-4A12-82AB-FCEE4C802498}"/>
                </a:ext>
              </a:extLst>
            </p:cNvPr>
            <p:cNvGrpSpPr/>
            <p:nvPr/>
          </p:nvGrpSpPr>
          <p:grpSpPr>
            <a:xfrm>
              <a:off x="4101947" y="4182519"/>
              <a:ext cx="1993900" cy="743992"/>
              <a:chOff x="4101947" y="1188945"/>
              <a:chExt cx="1993900" cy="743992"/>
            </a:xfrm>
            <a:grpFill/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0882ECB-5C7D-4BD7-9496-E33F4D2B3CD1}"/>
                  </a:ext>
                </a:extLst>
              </p:cNvPr>
              <p:cNvSpPr/>
              <p:nvPr/>
            </p:nvSpPr>
            <p:spPr>
              <a:xfrm>
                <a:off x="4101947" y="1487985"/>
                <a:ext cx="1993900" cy="44495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88055F0-DB12-4928-A90A-6B875B0C8C6C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>
                <a:off x="5098897" y="1188945"/>
                <a:ext cx="0" cy="29904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AA1D7C0-BE59-4B75-A1DD-290194FC8853}"/>
                </a:ext>
              </a:extLst>
            </p:cNvPr>
            <p:cNvSpPr/>
            <p:nvPr/>
          </p:nvSpPr>
          <p:spPr>
            <a:xfrm>
              <a:off x="9304733" y="5397414"/>
              <a:ext cx="1993900" cy="444952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A71B5D0-8741-4B51-9942-A8267FBCD7DC}"/>
                </a:ext>
              </a:extLst>
            </p:cNvPr>
            <p:cNvCxnSpPr>
              <a:cxnSpLocks/>
            </p:cNvCxnSpPr>
            <p:nvPr/>
          </p:nvCxnSpPr>
          <p:spPr>
            <a:xfrm>
              <a:off x="6095847" y="4704035"/>
              <a:ext cx="573401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69D197B-FA30-408A-8FFE-C80765A54B43}"/>
              </a:ext>
            </a:extLst>
          </p:cNvPr>
          <p:cNvSpPr txBox="1"/>
          <p:nvPr/>
        </p:nvSpPr>
        <p:spPr>
          <a:xfrm flipH="1">
            <a:off x="5124215" y="1188945"/>
            <a:ext cx="163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EBEBE"/>
                </a:solidFill>
              </a:rPr>
              <a:t>Start</a:t>
            </a:r>
            <a:endParaRPr lang="en-IN" sz="2400" dirty="0">
              <a:solidFill>
                <a:srgbClr val="8EBEBE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074C41-42F6-4E3E-AF84-3BC8C45CEC86}"/>
              </a:ext>
            </a:extLst>
          </p:cNvPr>
          <p:cNvSpPr txBox="1"/>
          <p:nvPr/>
        </p:nvSpPr>
        <p:spPr>
          <a:xfrm flipH="1">
            <a:off x="5032834" y="1936742"/>
            <a:ext cx="176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8EBEBE"/>
                </a:solidFill>
              </a:rPr>
              <a:t>Registration</a:t>
            </a:r>
            <a:endParaRPr lang="en-IN" sz="2400" dirty="0">
              <a:solidFill>
                <a:srgbClr val="8EBEB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EE1B07-CDA0-403C-AB6A-8F0F38B597FF}"/>
              </a:ext>
            </a:extLst>
          </p:cNvPr>
          <p:cNvSpPr txBox="1"/>
          <p:nvPr/>
        </p:nvSpPr>
        <p:spPr>
          <a:xfrm flipH="1">
            <a:off x="5099764" y="2713158"/>
            <a:ext cx="163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EBEBE"/>
                </a:solidFill>
              </a:rPr>
              <a:t>Login</a:t>
            </a:r>
            <a:endParaRPr lang="en-IN" sz="2400" dirty="0">
              <a:solidFill>
                <a:srgbClr val="8EBEBE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270279-BCA2-4325-B3C9-AE6DA7D880A5}"/>
              </a:ext>
            </a:extLst>
          </p:cNvPr>
          <p:cNvSpPr txBox="1"/>
          <p:nvPr/>
        </p:nvSpPr>
        <p:spPr>
          <a:xfrm flipH="1">
            <a:off x="4784358" y="3469787"/>
            <a:ext cx="2260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8EBEBE"/>
                </a:solidFill>
              </a:rPr>
              <a:t>volunteer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EBEBE"/>
                </a:solidFill>
              </a:rPr>
              <a:t>menu</a:t>
            </a:r>
            <a:endParaRPr lang="en-IN" sz="2000" dirty="0">
              <a:solidFill>
                <a:srgbClr val="8EBEB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077F18-E31B-4318-AAB4-41DF5BE70484}"/>
              </a:ext>
            </a:extLst>
          </p:cNvPr>
          <p:cNvSpPr txBox="1"/>
          <p:nvPr/>
        </p:nvSpPr>
        <p:spPr>
          <a:xfrm flipH="1">
            <a:off x="4854523" y="4246558"/>
            <a:ext cx="220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8EBEBE"/>
                </a:solidFill>
              </a:rPr>
              <a:t>View donor request </a:t>
            </a:r>
            <a:endParaRPr lang="en-IN" dirty="0">
              <a:solidFill>
                <a:srgbClr val="8EBEBE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7E36AD-A94A-438E-95EA-00A8C4C2F309}"/>
              </a:ext>
            </a:extLst>
          </p:cNvPr>
          <p:cNvSpPr txBox="1"/>
          <p:nvPr/>
        </p:nvSpPr>
        <p:spPr>
          <a:xfrm flipH="1">
            <a:off x="4932557" y="4992551"/>
            <a:ext cx="199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8EBEBE"/>
                </a:solidFill>
              </a:rPr>
              <a:t>View donor details</a:t>
            </a:r>
            <a:endParaRPr lang="en-IN" dirty="0">
              <a:solidFill>
                <a:srgbClr val="8EBEBE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DF7CD0-85A4-4D1B-99CC-C1374B3FDE48}"/>
              </a:ext>
            </a:extLst>
          </p:cNvPr>
          <p:cNvSpPr txBox="1"/>
          <p:nvPr/>
        </p:nvSpPr>
        <p:spPr>
          <a:xfrm flipH="1">
            <a:off x="10283409" y="5851847"/>
            <a:ext cx="163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EBEBE"/>
                </a:solidFill>
              </a:rPr>
              <a:t>End</a:t>
            </a:r>
            <a:endParaRPr lang="en-IN" sz="2400" dirty="0">
              <a:solidFill>
                <a:srgbClr val="8EBEBE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B045B5-5F17-4AE7-9C67-43E0384AEC13}"/>
              </a:ext>
            </a:extLst>
          </p:cNvPr>
          <p:cNvSpPr txBox="1"/>
          <p:nvPr/>
        </p:nvSpPr>
        <p:spPr>
          <a:xfrm>
            <a:off x="290286" y="564830"/>
            <a:ext cx="432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98989"/>
                </a:solidFill>
              </a:rPr>
              <a:t>Flowchart of volunteer</a:t>
            </a:r>
            <a:endParaRPr lang="en-IN" sz="3200" dirty="0">
              <a:solidFill>
                <a:srgbClr val="598989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0F503BC-DB30-43F6-84CC-85C0DBC9F8B5}"/>
              </a:ext>
            </a:extLst>
          </p:cNvPr>
          <p:cNvSpPr/>
          <p:nvPr/>
        </p:nvSpPr>
        <p:spPr>
          <a:xfrm>
            <a:off x="7552780" y="4916931"/>
            <a:ext cx="1993897" cy="444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33BE84-8060-4838-BF65-35100E9D947B}"/>
              </a:ext>
            </a:extLst>
          </p:cNvPr>
          <p:cNvCxnSpPr>
            <a:stCxn id="48" idx="3"/>
          </p:cNvCxnSpPr>
          <p:nvPr/>
        </p:nvCxnSpPr>
        <p:spPr>
          <a:xfrm>
            <a:off x="9546677" y="5139407"/>
            <a:ext cx="502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5B80535-96E7-4111-BEE0-FE3FE8EA8ABE}"/>
              </a:ext>
            </a:extLst>
          </p:cNvPr>
          <p:cNvSpPr/>
          <p:nvPr/>
        </p:nvSpPr>
        <p:spPr>
          <a:xfrm>
            <a:off x="10102970" y="4916931"/>
            <a:ext cx="1993900" cy="444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3EC936-E8F6-41D3-9F7D-8E5E9DA092C5}"/>
              </a:ext>
            </a:extLst>
          </p:cNvPr>
          <p:cNvSpPr txBox="1"/>
          <p:nvPr/>
        </p:nvSpPr>
        <p:spPr>
          <a:xfrm>
            <a:off x="7683500" y="4962845"/>
            <a:ext cx="17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8EBEBE"/>
                </a:solidFill>
              </a:rPr>
              <a:t>Request admin</a:t>
            </a:r>
            <a:endParaRPr lang="en-IN" dirty="0">
              <a:solidFill>
                <a:srgbClr val="8EBEB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BBC73C-F952-4E57-B873-FA0DDFEB5CBD}"/>
              </a:ext>
            </a:extLst>
          </p:cNvPr>
          <p:cNvSpPr txBox="1"/>
          <p:nvPr/>
        </p:nvSpPr>
        <p:spPr>
          <a:xfrm>
            <a:off x="10103700" y="4954741"/>
            <a:ext cx="208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EBEBE"/>
                </a:solidFill>
              </a:rPr>
              <a:t>View request status</a:t>
            </a:r>
            <a:endParaRPr lang="en-IN" dirty="0">
              <a:solidFill>
                <a:srgbClr val="8EBEBE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9CA092-0812-4D14-99F9-EA559414ADC1}"/>
              </a:ext>
            </a:extLst>
          </p:cNvPr>
          <p:cNvCxnSpPr>
            <a:stCxn id="52" idx="2"/>
          </p:cNvCxnSpPr>
          <p:nvPr/>
        </p:nvCxnSpPr>
        <p:spPr>
          <a:xfrm>
            <a:off x="11099920" y="5361883"/>
            <a:ext cx="0" cy="4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07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DDDA03-B0BA-4447-AB4C-755560693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623"/>
            <a:ext cx="3308203" cy="819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8B283B-2374-4DC7-8588-5343E4E26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1" y="2034562"/>
            <a:ext cx="3308204" cy="4801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06CC8-7FAF-4E7C-8C6B-68674BD62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49" y="834968"/>
            <a:ext cx="3573851" cy="56205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62F0FD-A30E-4280-AE14-A25241A8E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707925"/>
            <a:ext cx="3911962" cy="1428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345F52-1516-41CB-8ACB-052A13623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2263917"/>
            <a:ext cx="4185137" cy="28578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0DFC25-F662-4BDD-BC1C-F97C70217F2F}"/>
              </a:ext>
            </a:extLst>
          </p:cNvPr>
          <p:cNvSpPr txBox="1"/>
          <p:nvPr/>
        </p:nvSpPr>
        <p:spPr>
          <a:xfrm>
            <a:off x="97120" y="388752"/>
            <a:ext cx="301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Output:</a:t>
            </a:r>
            <a:endParaRPr lang="en-IN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1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rity management">
            <a:hlinkClick r:id="" action="ppaction://media"/>
            <a:extLst>
              <a:ext uri="{FF2B5EF4-FFF2-40B4-BE49-F238E27FC236}">
                <a16:creationId xmlns:a16="http://schemas.microsoft.com/office/drawing/2014/main" id="{EABB788F-8A43-45E4-AB0D-800FC07AA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671" y="1021975"/>
            <a:ext cx="5665694" cy="318695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9D22D1-133E-4317-A183-6C2EAAF4615D}"/>
              </a:ext>
            </a:extLst>
          </p:cNvPr>
          <p:cNvSpPr txBox="1"/>
          <p:nvPr/>
        </p:nvSpPr>
        <p:spPr>
          <a:xfrm>
            <a:off x="7597588" y="1376321"/>
            <a:ext cx="2805058" cy="6602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DFF11-8D32-47C9-9AFD-23551E3FEDE9}"/>
              </a:ext>
            </a:extLst>
          </p:cNvPr>
          <p:cNvSpPr txBox="1"/>
          <p:nvPr/>
        </p:nvSpPr>
        <p:spPr>
          <a:xfrm>
            <a:off x="7092876" y="1376321"/>
            <a:ext cx="3814482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Thank you</a:t>
            </a:r>
          </a:p>
          <a:p>
            <a:pPr algn="ctr"/>
            <a:r>
              <a:rPr lang="en-US" sz="2000" b="1" dirty="0"/>
              <a:t>Presentation designer:</a:t>
            </a:r>
          </a:p>
          <a:p>
            <a:pPr algn="ctr"/>
            <a:r>
              <a:rPr lang="en-US" sz="2000" b="1" dirty="0"/>
              <a:t>Shaik Mukarum</a:t>
            </a:r>
          </a:p>
          <a:p>
            <a:pPr algn="ctr"/>
            <a:r>
              <a:rPr lang="en-US" sz="2000" b="1" dirty="0"/>
              <a:t>Project report:</a:t>
            </a:r>
          </a:p>
          <a:p>
            <a:pPr algn="ctr"/>
            <a:r>
              <a:rPr lang="en-US" sz="2000" b="1" dirty="0"/>
              <a:t>Kunchala Sree Kailash</a:t>
            </a:r>
          </a:p>
          <a:p>
            <a:pPr algn="ctr"/>
            <a:r>
              <a:rPr lang="en-US" sz="2000" b="1" dirty="0"/>
              <a:t>Technical support:</a:t>
            </a:r>
          </a:p>
          <a:p>
            <a:pPr algn="ctr"/>
            <a:r>
              <a:rPr lang="en-US" sz="2000" b="1" dirty="0"/>
              <a:t>M.balaji</a:t>
            </a:r>
          </a:p>
          <a:p>
            <a:pPr algn="ctr"/>
            <a:r>
              <a:rPr lang="en-US" sz="2000" b="1" dirty="0"/>
              <a:t>Code writer :</a:t>
            </a:r>
          </a:p>
          <a:p>
            <a:pPr algn="ctr"/>
            <a:r>
              <a:rPr lang="en-US" sz="2000" b="1" dirty="0"/>
              <a:t>Claude.ai</a:t>
            </a:r>
          </a:p>
          <a:p>
            <a:pPr algn="ctr"/>
            <a:r>
              <a:rPr lang="en-US" sz="2000" b="1" dirty="0"/>
              <a:t>Coding Language:</a:t>
            </a:r>
          </a:p>
          <a:p>
            <a:pPr algn="ctr"/>
            <a:r>
              <a:rPr lang="en-US" sz="2000" b="1" dirty="0"/>
              <a:t>C </a:t>
            </a:r>
          </a:p>
          <a:p>
            <a:pPr algn="ctr"/>
            <a:r>
              <a:rPr lang="en-US" sz="2000" b="1" dirty="0"/>
              <a:t>Data structures </a:t>
            </a:r>
          </a:p>
          <a:p>
            <a:pPr algn="ctr"/>
            <a:r>
              <a:rPr lang="en-US" sz="2000" b="1" dirty="0"/>
              <a:t>Project guide :</a:t>
            </a:r>
          </a:p>
          <a:p>
            <a:pPr algn="ctr"/>
            <a:r>
              <a:rPr lang="en-US" sz="2000" b="1" dirty="0"/>
              <a:t> </a:t>
            </a:r>
            <a:r>
              <a:rPr lang="en-IN" b="1" dirty="0"/>
              <a:t>B.Sruthi(Assistant Professor)</a:t>
            </a:r>
          </a:p>
          <a:p>
            <a:pPr algn="ctr"/>
            <a:r>
              <a:rPr lang="en-IN" sz="2000" b="1" dirty="0"/>
              <a:t>Special thanks to:</a:t>
            </a:r>
          </a:p>
          <a:p>
            <a:pPr algn="ctr"/>
            <a:r>
              <a:rPr lang="en-IN" sz="2000" b="1" dirty="0"/>
              <a:t>Shivan Raj</a:t>
            </a:r>
          </a:p>
          <a:p>
            <a:pPr algn="ctr"/>
            <a:r>
              <a:rPr lang="en-IN" sz="2000" b="1" dirty="0"/>
              <a:t>byte xl</a:t>
            </a:r>
          </a:p>
          <a:p>
            <a:pPr algn="ctr"/>
            <a:endParaRPr lang="en-IN" sz="2000" b="1" dirty="0"/>
          </a:p>
          <a:p>
            <a:pPr algn="ctr"/>
            <a:endParaRPr lang="en-US" sz="2000" b="1" dirty="0"/>
          </a:p>
          <a:p>
            <a:pPr algn="ctr"/>
            <a:endParaRPr lang="en-US" sz="2000" dirty="0"/>
          </a:p>
          <a:p>
            <a:endParaRPr lang="en-US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2723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217</Words>
  <Application>Microsoft Office PowerPoint</Application>
  <PresentationFormat>Widescreen</PresentationFormat>
  <Paragraphs>104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Monserat</vt:lpstr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 Muzahid</dc:creator>
  <cp:lastModifiedBy>Shaik Muzahid</cp:lastModifiedBy>
  <cp:revision>27</cp:revision>
  <dcterms:created xsi:type="dcterms:W3CDTF">2025-04-29T17:04:39Z</dcterms:created>
  <dcterms:modified xsi:type="dcterms:W3CDTF">2025-05-04T18:31:31Z</dcterms:modified>
</cp:coreProperties>
</file>